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72" r:id="rId3"/>
    <p:sldId id="257" r:id="rId4"/>
    <p:sldId id="258" r:id="rId5"/>
    <p:sldId id="259" r:id="rId6"/>
    <p:sldId id="263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-5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711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7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54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9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4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71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61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3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9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1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87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B03F5-640F-E84F-8618-62366BC2B558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795C7-C894-EE48-901F-21A4FC189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36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8022"/>
            <a:ext cx="8229600" cy="3437669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Helvetica"/>
                <a:cs typeface="Helvetica"/>
              </a:rPr>
              <a:t>Eva in 3 Encounters</a:t>
            </a:r>
            <a:br>
              <a:rPr lang="en-US" b="1" dirty="0" smtClean="0">
                <a:latin typeface="Helvetica"/>
                <a:cs typeface="Helvetica"/>
              </a:rPr>
            </a:br>
            <a:r>
              <a:rPr lang="en-US" sz="2200" b="1" dirty="0" smtClean="0">
                <a:latin typeface="Helvetica"/>
                <a:cs typeface="Helvetica"/>
              </a:rPr>
              <a:t>How SHR changes the Healthcare Game</a:t>
            </a:r>
            <a:br>
              <a:rPr lang="en-US" sz="2200" b="1" dirty="0" smtClean="0">
                <a:latin typeface="Helvetica"/>
                <a:cs typeface="Helvetica"/>
              </a:rPr>
            </a:br>
            <a:r>
              <a:rPr lang="en-US" sz="2200" b="1" dirty="0" smtClean="0">
                <a:latin typeface="Helvetica"/>
                <a:cs typeface="Helvetica"/>
              </a:rPr>
              <a:t/>
            </a:r>
            <a:br>
              <a:rPr lang="en-US" sz="2200" b="1" dirty="0" smtClean="0">
                <a:latin typeface="Helvetica"/>
                <a:cs typeface="Helvetica"/>
              </a:rPr>
            </a:br>
            <a:r>
              <a:rPr lang="en-US" sz="1600" dirty="0" smtClean="0">
                <a:latin typeface="Helvetica"/>
                <a:cs typeface="Helvetica"/>
              </a:rPr>
              <a:t>Also available on </a:t>
            </a:r>
            <a:r>
              <a:rPr lang="en-US" sz="1600" dirty="0" err="1" smtClean="0">
                <a:latin typeface="Helvetica"/>
                <a:cs typeface="Helvetica"/>
              </a:rPr>
              <a:t>GitHub</a:t>
            </a:r>
            <a:r>
              <a:rPr lang="en-US" sz="1600" dirty="0" smtClean="0">
                <a:latin typeface="Helvetica"/>
                <a:cs typeface="Helvetica"/>
              </a:rPr>
              <a:t>:</a:t>
            </a:r>
            <a:br>
              <a:rPr lang="en-US" sz="1600" dirty="0" smtClean="0">
                <a:latin typeface="Helvetica"/>
                <a:cs typeface="Helvetica"/>
              </a:rPr>
            </a:br>
            <a:r>
              <a:rPr lang="en-US" sz="1600" dirty="0" smtClean="0">
                <a:latin typeface="Helvetica"/>
                <a:cs typeface="Helvetica"/>
              </a:rPr>
              <a:t>https://</a:t>
            </a:r>
            <a:r>
              <a:rPr lang="en-US" sz="1600" dirty="0" err="1" smtClean="0">
                <a:latin typeface="Helvetica"/>
                <a:cs typeface="Helvetica"/>
              </a:rPr>
              <a:t>github.com</a:t>
            </a:r>
            <a:r>
              <a:rPr lang="en-US" sz="1600" dirty="0" smtClean="0">
                <a:latin typeface="Helvetica"/>
                <a:cs typeface="Helvetica"/>
              </a:rPr>
              <a:t>/</a:t>
            </a:r>
            <a:r>
              <a:rPr lang="en-US" sz="1600" dirty="0" err="1" smtClean="0">
                <a:latin typeface="Helvetica"/>
                <a:cs typeface="Helvetica"/>
              </a:rPr>
              <a:t>standardhealth</a:t>
            </a:r>
            <a:r>
              <a:rPr lang="en-US" sz="1600" dirty="0" smtClean="0">
                <a:latin typeface="Helvetica"/>
                <a:cs typeface="Helvetica"/>
              </a:rPr>
              <a:t>/</a:t>
            </a:r>
            <a:r>
              <a:rPr lang="en-US" sz="1600" dirty="0" err="1" smtClean="0">
                <a:latin typeface="Helvetica"/>
                <a:cs typeface="Helvetica"/>
              </a:rPr>
              <a:t>shr_design</a:t>
            </a:r>
            <a:r>
              <a:rPr lang="en-US" sz="1600" dirty="0" smtClean="0">
                <a:latin typeface="Helvetica"/>
                <a:cs typeface="Helvetica"/>
              </a:rPr>
              <a:t>/tree/master/design/presentations</a:t>
            </a:r>
            <a:br>
              <a:rPr lang="en-US" sz="1600" dirty="0" smtClean="0">
                <a:latin typeface="Helvetica"/>
                <a:cs typeface="Helvetica"/>
              </a:rPr>
            </a:br>
            <a:r>
              <a:rPr lang="en-US" sz="1600" dirty="0" smtClean="0">
                <a:latin typeface="Helvetica"/>
                <a:cs typeface="Helvetica"/>
              </a:rPr>
              <a:t/>
            </a:r>
            <a:br>
              <a:rPr lang="en-US" sz="1600" dirty="0" smtClean="0">
                <a:latin typeface="Helvetica"/>
                <a:cs typeface="Helvetica"/>
              </a:rPr>
            </a:br>
            <a:r>
              <a:rPr lang="en-US" sz="1600" b="1" dirty="0" smtClean="0">
                <a:latin typeface="Helvetica"/>
                <a:cs typeface="Helvetica"/>
              </a:rPr>
              <a:t>4.Oct.2016</a:t>
            </a:r>
            <a:endParaRPr lang="en-US" sz="16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243032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8023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Helvetica"/>
                <a:cs typeface="Helvetica"/>
              </a:rPr>
              <a:t>Emergency Encounter</a:t>
            </a:r>
            <a:br>
              <a:rPr lang="en-US" b="1" dirty="0" smtClean="0">
                <a:latin typeface="Helvetica"/>
                <a:cs typeface="Helvetica"/>
              </a:rPr>
            </a:br>
            <a:r>
              <a:rPr lang="en-US" sz="2200" b="1" dirty="0" smtClean="0">
                <a:latin typeface="Helvetica"/>
                <a:cs typeface="Helvetica"/>
              </a:rPr>
              <a:t>Adam has a seizure, 911, and live MD engagement</a:t>
            </a:r>
            <a:endParaRPr lang="en-US" sz="22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7328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86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715015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570480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867252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261485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1464" cy="6858001"/>
          </a:xfrm>
        </p:spPr>
      </p:pic>
    </p:spTree>
    <p:extLst>
      <p:ext uri="{BB962C8B-B14F-4D97-AF65-F5344CB8AC3E}">
        <p14:creationId xmlns:p14="http://schemas.microsoft.com/office/powerpoint/2010/main" val="304002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8023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Helvetica"/>
                <a:cs typeface="Helvetica"/>
              </a:rPr>
              <a:t>Light Encounter</a:t>
            </a:r>
            <a:br>
              <a:rPr lang="en-US" b="1" dirty="0" smtClean="0">
                <a:latin typeface="Helvetica"/>
                <a:cs typeface="Helvetica"/>
              </a:rPr>
            </a:br>
            <a:r>
              <a:rPr lang="en-US" sz="2200" b="1" dirty="0" smtClean="0">
                <a:latin typeface="Helvetica"/>
                <a:cs typeface="Helvetica"/>
              </a:rPr>
              <a:t>Julia sprains her ankle</a:t>
            </a:r>
            <a:endParaRPr lang="en-US" sz="22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1120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160933" cy="686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1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028"/>
          </a:xfrm>
        </p:spPr>
      </p:pic>
    </p:spTree>
    <p:extLst>
      <p:ext uri="{BB962C8B-B14F-4D97-AF65-F5344CB8AC3E}">
        <p14:creationId xmlns:p14="http://schemas.microsoft.com/office/powerpoint/2010/main" val="8809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028"/>
          </a:xfrm>
        </p:spPr>
      </p:pic>
    </p:spTree>
    <p:extLst>
      <p:ext uri="{BB962C8B-B14F-4D97-AF65-F5344CB8AC3E}">
        <p14:creationId xmlns:p14="http://schemas.microsoft.com/office/powerpoint/2010/main" val="92420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8023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Helvetica"/>
                <a:cs typeface="Helvetica"/>
              </a:rPr>
              <a:t>Medium Encounter</a:t>
            </a:r>
            <a:br>
              <a:rPr lang="en-US" b="1" dirty="0" smtClean="0">
                <a:latin typeface="Helvetica"/>
                <a:cs typeface="Helvetica"/>
              </a:rPr>
            </a:br>
            <a:r>
              <a:rPr lang="en-US" sz="2200" b="1" dirty="0" err="1" smtClean="0">
                <a:latin typeface="Helvetica"/>
                <a:cs typeface="Helvetica"/>
              </a:rPr>
              <a:t>Lizzy</a:t>
            </a:r>
            <a:r>
              <a:rPr lang="en-US" sz="2200" b="1" dirty="0" smtClean="0">
                <a:latin typeface="Helvetica"/>
                <a:cs typeface="Helvetica"/>
              </a:rPr>
              <a:t> has a headache</a:t>
            </a:r>
            <a:endParaRPr lang="en-US" sz="22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4328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35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659911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566100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</Words>
  <Application>Microsoft Macintosh PowerPoint</Application>
  <PresentationFormat>On-screen Show (4:3)</PresentationFormat>
  <Paragraphs>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Eva in 3 Encounters How SHR changes the Healthcare Game  Also available on GitHub: https://github.com/standardhealth/shr_design/tree/master/design/presentations  4.Oct.2016</vt:lpstr>
      <vt:lpstr>Light Encounter Julia sprains her ankle</vt:lpstr>
      <vt:lpstr>PowerPoint Presentation</vt:lpstr>
      <vt:lpstr>PowerPoint Presentation</vt:lpstr>
      <vt:lpstr>PowerPoint Presentation</vt:lpstr>
      <vt:lpstr>Medium Encounter Lizzy has a headache</vt:lpstr>
      <vt:lpstr>PowerPoint Presentation</vt:lpstr>
      <vt:lpstr>PowerPoint Presentation</vt:lpstr>
      <vt:lpstr>PowerPoint Presentation</vt:lpstr>
      <vt:lpstr>Emergency Encounter Adam has a seizure, 911, and live MD engagement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 in 3 Encounters How SHR changes the Healthcare Game  Also available on GitHub: https://github.com/standardhealth/shr_design/tree/master/design/presentations  4.Oct.2016</dc:title>
  <dc:creator>Juhan Sonin</dc:creator>
  <cp:lastModifiedBy>Juhan Sonin</cp:lastModifiedBy>
  <cp:revision>1</cp:revision>
  <dcterms:created xsi:type="dcterms:W3CDTF">2016-10-02T15:31:53Z</dcterms:created>
  <dcterms:modified xsi:type="dcterms:W3CDTF">2016-10-02T15:37:57Z</dcterms:modified>
</cp:coreProperties>
</file>

<file path=docProps/thumbnail.jpeg>
</file>